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92" r:id="rId3"/>
    <p:sldId id="325" r:id="rId4"/>
    <p:sldId id="326" r:id="rId5"/>
    <p:sldId id="327" r:id="rId6"/>
    <p:sldId id="307" r:id="rId7"/>
    <p:sldId id="328" r:id="rId8"/>
    <p:sldId id="331" r:id="rId9"/>
    <p:sldId id="329" r:id="rId10"/>
    <p:sldId id="332" r:id="rId11"/>
    <p:sldId id="330" r:id="rId12"/>
    <p:sldId id="322"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02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82F6B9-3F44-4157-A3C9-F18A0064358A}" type="datetimeFigureOut">
              <a:rPr lang="en-AU" smtClean="0"/>
              <a:t>19/04/2015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259144-D01E-4FB1-B718-DB5A714B5CAC}" type="slidenum">
              <a:rPr lang="en-AU" smtClean="0"/>
              <a:t>‹#›</a:t>
            </a:fld>
            <a:endParaRPr lang="en-AU"/>
          </a:p>
        </p:txBody>
      </p:sp>
    </p:spTree>
    <p:extLst>
      <p:ext uri="{BB962C8B-B14F-4D97-AF65-F5344CB8AC3E}">
        <p14:creationId xmlns:p14="http://schemas.microsoft.com/office/powerpoint/2010/main" val="18475475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140896"/>
            <a:ext cx="6400800" cy="45645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96445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19/04/2015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218547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19/04/2015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69600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19/04/2015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49297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7B1B6-A6F1-4DDA-A814-88574328437A}" type="datetimeFigureOut">
              <a:rPr lang="en-AU" smtClean="0"/>
              <a:t>19/04/2015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53906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2A7B1B6-A6F1-4DDA-A814-88574328437A}" type="datetimeFigureOut">
              <a:rPr lang="en-AU" smtClean="0"/>
              <a:t>19/04/2015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265884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2A7B1B6-A6F1-4DDA-A814-88574328437A}" type="datetimeFigureOut">
              <a:rPr lang="en-AU" smtClean="0"/>
              <a:t>19/04/2015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7938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2A7B1B6-A6F1-4DDA-A814-88574328437A}" type="datetimeFigureOut">
              <a:rPr lang="en-AU" smtClean="0"/>
              <a:t>19/04/2015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595156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7B1B6-A6F1-4DDA-A814-88574328437A}" type="datetimeFigureOut">
              <a:rPr lang="en-AU" smtClean="0"/>
              <a:t>19/04/2015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04029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7B1B6-A6F1-4DDA-A814-88574328437A}" type="datetimeFigureOut">
              <a:rPr lang="en-AU" smtClean="0"/>
              <a:t>19/04/2015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31048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7B1B6-A6F1-4DDA-A814-88574328437A}" type="datetimeFigureOut">
              <a:rPr lang="en-AU" smtClean="0"/>
              <a:t>19/04/2015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353379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7B1B6-A6F1-4DDA-A814-88574328437A}" type="datetimeFigureOut">
              <a:rPr lang="en-AU" smtClean="0"/>
              <a:t>19/04/2015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72E2E-6626-453C-8A78-6DF58A8D5055}" type="slidenum">
              <a:rPr lang="en-AU" smtClean="0"/>
              <a:t>‹#›</a:t>
            </a:fld>
            <a:endParaRPr lang="en-AU"/>
          </a:p>
        </p:txBody>
      </p:sp>
    </p:spTree>
    <p:extLst>
      <p:ext uri="{BB962C8B-B14F-4D97-AF65-F5344CB8AC3E}">
        <p14:creationId xmlns:p14="http://schemas.microsoft.com/office/powerpoint/2010/main" val="2925156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589240"/>
            <a:ext cx="6400800" cy="1008112"/>
          </a:xfrm>
        </p:spPr>
        <p:txBody>
          <a:bodyPr>
            <a:normAutofit fontScale="92500" lnSpcReduction="10000"/>
          </a:bodyPr>
          <a:lstStyle/>
          <a:p>
            <a:r>
              <a:rPr lang="en-AU" i="1" dirty="0" smtClean="0"/>
              <a:t>Matthew 7:13-23</a:t>
            </a:r>
          </a:p>
          <a:p>
            <a:r>
              <a:rPr lang="en-AU" i="1" dirty="0" smtClean="0"/>
              <a:t>Rod Thom</a:t>
            </a:r>
          </a:p>
        </p:txBody>
      </p:sp>
    </p:spTree>
    <p:extLst>
      <p:ext uri="{BB962C8B-B14F-4D97-AF65-F5344CB8AC3E}">
        <p14:creationId xmlns:p14="http://schemas.microsoft.com/office/powerpoint/2010/main" val="3926233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2</a:t>
            </a:r>
            <a:r>
              <a:rPr lang="en-AU" b="1" dirty="0" smtClean="0"/>
              <a:t>. 2 TREES</a:t>
            </a:r>
            <a:endParaRPr lang="en-AU" b="1"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2880320" cy="27182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268760"/>
            <a:ext cx="3528392" cy="34200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1520" y="4991394"/>
            <a:ext cx="8377230" cy="461665"/>
          </a:xfrm>
          <a:prstGeom prst="rect">
            <a:avLst/>
          </a:prstGeom>
          <a:noFill/>
        </p:spPr>
        <p:txBody>
          <a:bodyPr wrap="none" rtlCol="0">
            <a:spAutoFit/>
          </a:bodyPr>
          <a:lstStyle/>
          <a:p>
            <a:r>
              <a:rPr lang="en-AU" sz="2400" dirty="0" smtClean="0"/>
              <a:t>GOOD Godly CONDUCT + GOOD Godly CHARACTER = GOOD FRUIT</a:t>
            </a:r>
            <a:endParaRPr lang="en-AU" sz="2400" dirty="0"/>
          </a:p>
        </p:txBody>
      </p:sp>
    </p:spTree>
    <p:extLst>
      <p:ext uri="{BB962C8B-B14F-4D97-AF65-F5344CB8AC3E}">
        <p14:creationId xmlns:p14="http://schemas.microsoft.com/office/powerpoint/2010/main" val="16954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3</a:t>
            </a:r>
            <a:r>
              <a:rPr lang="en-AU" b="1" dirty="0" smtClean="0"/>
              <a:t>. 2 Claims</a:t>
            </a:r>
            <a:endParaRPr lang="en-AU" b="1" dirty="0"/>
          </a:p>
        </p:txBody>
      </p:sp>
      <p:sp>
        <p:nvSpPr>
          <p:cNvPr id="3" name="Content Placeholder 2"/>
          <p:cNvSpPr>
            <a:spLocks noGrp="1"/>
          </p:cNvSpPr>
          <p:nvPr>
            <p:ph idx="1"/>
          </p:nvPr>
        </p:nvSpPr>
        <p:spPr>
          <a:xfrm>
            <a:off x="467544" y="1412776"/>
            <a:ext cx="8229600" cy="4525963"/>
          </a:xfrm>
        </p:spPr>
        <p:txBody>
          <a:bodyPr>
            <a:normAutofit fontScale="92500"/>
          </a:bodyPr>
          <a:lstStyle/>
          <a:p>
            <a:pPr marL="0" indent="0">
              <a:buNone/>
            </a:pPr>
            <a:r>
              <a:rPr lang="en-AU" b="1" i="1" dirty="0"/>
              <a:t>True and False Disciples</a:t>
            </a:r>
          </a:p>
          <a:p>
            <a:pPr marL="0" indent="0">
              <a:buNone/>
            </a:pPr>
            <a:r>
              <a:rPr lang="en-AU" i="1" dirty="0"/>
              <a:t>21 “Not everyone who says to me, ‘Lord, Lord,’ will enter the kingdom of heaven, but only the one who does the will of my Father who is in heaven. 22 Many will say to me on that day, ‘Lord, Lord, did we not prophesy in your name and in your name drive out demons and in your name perform many miracles?’ 23 Then I will tell them plainly, ‘I never knew you. Away from me, you evildoers!’</a:t>
            </a:r>
          </a:p>
          <a:p>
            <a:pPr marL="0" indent="0">
              <a:buNone/>
            </a:pPr>
            <a:endParaRPr lang="en-AU" i="1" dirty="0"/>
          </a:p>
        </p:txBody>
      </p:sp>
    </p:spTree>
    <p:extLst>
      <p:ext uri="{BB962C8B-B14F-4D97-AF65-F5344CB8AC3E}">
        <p14:creationId xmlns:p14="http://schemas.microsoft.com/office/powerpoint/2010/main" val="1043689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Space to Reflect</a:t>
            </a:r>
            <a:endParaRPr lang="en-AU"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6" y="1916832"/>
            <a:ext cx="4283492" cy="28504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1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589240"/>
            <a:ext cx="6400800" cy="1008112"/>
          </a:xfrm>
        </p:spPr>
        <p:txBody>
          <a:bodyPr>
            <a:normAutofit/>
          </a:bodyPr>
          <a:lstStyle/>
          <a:p>
            <a:endParaRPr lang="en-AU" dirty="0"/>
          </a:p>
        </p:txBody>
      </p:sp>
    </p:spTree>
    <p:extLst>
      <p:ext uri="{BB962C8B-B14F-4D97-AF65-F5344CB8AC3E}">
        <p14:creationId xmlns:p14="http://schemas.microsoft.com/office/powerpoint/2010/main" val="3899531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a:t>Matthew </a:t>
            </a:r>
            <a:r>
              <a:rPr lang="en-AU" b="1" i="1" dirty="0" smtClean="0"/>
              <a:t>7:13-23 (NIV) </a:t>
            </a:r>
            <a:endParaRPr lang="en-AU" b="1" dirty="0"/>
          </a:p>
        </p:txBody>
      </p:sp>
      <p:sp>
        <p:nvSpPr>
          <p:cNvPr id="3" name="Content Placeholder 2"/>
          <p:cNvSpPr>
            <a:spLocks noGrp="1"/>
          </p:cNvSpPr>
          <p:nvPr>
            <p:ph idx="1"/>
          </p:nvPr>
        </p:nvSpPr>
        <p:spPr/>
        <p:txBody>
          <a:bodyPr>
            <a:normAutofit/>
          </a:bodyPr>
          <a:lstStyle/>
          <a:p>
            <a:pPr marL="0" indent="0">
              <a:buNone/>
            </a:pPr>
            <a:r>
              <a:rPr lang="en-AU" b="1" i="1" dirty="0"/>
              <a:t>The Narrow and Wide Gates</a:t>
            </a:r>
          </a:p>
          <a:p>
            <a:pPr marL="0" indent="0">
              <a:buNone/>
            </a:pPr>
            <a:r>
              <a:rPr lang="en-AU" i="1" dirty="0"/>
              <a:t>13 “Enter through the narrow gate. For wide is the gate and broad is the road that leads to destruction, and many enter through it. 14 But small is the gate and narrow the road that leads to life, and only a few find it. </a:t>
            </a:r>
          </a:p>
        </p:txBody>
      </p:sp>
    </p:spTree>
    <p:extLst>
      <p:ext uri="{BB962C8B-B14F-4D97-AF65-F5344CB8AC3E}">
        <p14:creationId xmlns:p14="http://schemas.microsoft.com/office/powerpoint/2010/main" val="3967088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a:t>Matthew </a:t>
            </a:r>
            <a:r>
              <a:rPr lang="en-AU" b="1" i="1" dirty="0" smtClean="0"/>
              <a:t>7:13-23 (NIV) </a:t>
            </a:r>
            <a:endParaRPr lang="en-AU" b="1" dirty="0"/>
          </a:p>
        </p:txBody>
      </p:sp>
      <p:sp>
        <p:nvSpPr>
          <p:cNvPr id="3" name="Content Placeholder 2"/>
          <p:cNvSpPr>
            <a:spLocks noGrp="1"/>
          </p:cNvSpPr>
          <p:nvPr>
            <p:ph idx="1"/>
          </p:nvPr>
        </p:nvSpPr>
        <p:spPr/>
        <p:txBody>
          <a:bodyPr>
            <a:normAutofit/>
          </a:bodyPr>
          <a:lstStyle/>
          <a:p>
            <a:pPr marL="0" indent="0">
              <a:buNone/>
            </a:pPr>
            <a:r>
              <a:rPr lang="en-AU" b="1" i="1" dirty="0"/>
              <a:t>True and False Prophets</a:t>
            </a:r>
          </a:p>
          <a:p>
            <a:pPr marL="0" indent="0">
              <a:buNone/>
            </a:pPr>
            <a:r>
              <a:rPr lang="en-AU" i="1" dirty="0"/>
              <a:t>15 “Watch out for false prophets. They come to you in sheep’s clothing, but inwardly they are ferocious wolves. 16 By their fruit you will recognize them. Do people pick grapes from thornbushes, or figs from thistles? 17 Likewise, every good tree bears good fruit, but a bad tree bears bad fruit. </a:t>
            </a:r>
          </a:p>
        </p:txBody>
      </p:sp>
    </p:spTree>
    <p:extLst>
      <p:ext uri="{BB962C8B-B14F-4D97-AF65-F5344CB8AC3E}">
        <p14:creationId xmlns:p14="http://schemas.microsoft.com/office/powerpoint/2010/main" val="826820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a:t>Matthew </a:t>
            </a:r>
            <a:r>
              <a:rPr lang="en-AU" b="1" i="1" dirty="0" smtClean="0"/>
              <a:t>7:13-23 (NIV) </a:t>
            </a:r>
            <a:endParaRPr lang="en-AU" b="1" dirty="0"/>
          </a:p>
        </p:txBody>
      </p:sp>
      <p:sp>
        <p:nvSpPr>
          <p:cNvPr id="3" name="Content Placeholder 2"/>
          <p:cNvSpPr>
            <a:spLocks noGrp="1"/>
          </p:cNvSpPr>
          <p:nvPr>
            <p:ph idx="1"/>
          </p:nvPr>
        </p:nvSpPr>
        <p:spPr/>
        <p:txBody>
          <a:bodyPr>
            <a:normAutofit/>
          </a:bodyPr>
          <a:lstStyle/>
          <a:p>
            <a:pPr marL="0" indent="0">
              <a:buNone/>
            </a:pPr>
            <a:r>
              <a:rPr lang="en-AU" i="1" dirty="0" smtClean="0"/>
              <a:t>18 </a:t>
            </a:r>
            <a:r>
              <a:rPr lang="en-AU" i="1" dirty="0"/>
              <a:t>A good tree cannot bear bad fruit, and a bad tree cannot bear good fruit. 19 Every tree that does not bear good fruit is cut down and thrown into the fire. 20 Thus, by their fruit you will recognize them. </a:t>
            </a:r>
          </a:p>
        </p:txBody>
      </p:sp>
    </p:spTree>
    <p:extLst>
      <p:ext uri="{BB962C8B-B14F-4D97-AF65-F5344CB8AC3E}">
        <p14:creationId xmlns:p14="http://schemas.microsoft.com/office/powerpoint/2010/main" val="462181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a:t>Matthew </a:t>
            </a:r>
            <a:r>
              <a:rPr lang="en-AU" b="1" i="1" dirty="0" smtClean="0"/>
              <a:t>7:13-23 (NIV) </a:t>
            </a:r>
            <a:endParaRPr lang="en-AU" b="1" dirty="0"/>
          </a:p>
        </p:txBody>
      </p:sp>
      <p:sp>
        <p:nvSpPr>
          <p:cNvPr id="3" name="Content Placeholder 2"/>
          <p:cNvSpPr>
            <a:spLocks noGrp="1"/>
          </p:cNvSpPr>
          <p:nvPr>
            <p:ph idx="1"/>
          </p:nvPr>
        </p:nvSpPr>
        <p:spPr/>
        <p:txBody>
          <a:bodyPr>
            <a:normAutofit fontScale="92500"/>
          </a:bodyPr>
          <a:lstStyle/>
          <a:p>
            <a:pPr marL="0" indent="0">
              <a:buNone/>
            </a:pPr>
            <a:r>
              <a:rPr lang="en-AU" b="1" i="1" dirty="0"/>
              <a:t>True and False Disciples</a:t>
            </a:r>
          </a:p>
          <a:p>
            <a:pPr marL="0" indent="0">
              <a:buNone/>
            </a:pPr>
            <a:r>
              <a:rPr lang="en-AU" i="1" dirty="0"/>
              <a:t>21 “Not everyone who says to me, ‘Lord, Lord,’ will enter the kingdom of heaven, but only the one who does the will of my Father who is in heaven. 22 Many will say to me on that day, ‘Lord, Lord, did we not prophesy in your name and in your name drive out demons and in your name perform many miracles?’ 23 Then I will tell them plainly, ‘I never knew you. Away from me, you evildoers!’</a:t>
            </a:r>
          </a:p>
        </p:txBody>
      </p:sp>
    </p:spTree>
    <p:extLst>
      <p:ext uri="{BB962C8B-B14F-4D97-AF65-F5344CB8AC3E}">
        <p14:creationId xmlns:p14="http://schemas.microsoft.com/office/powerpoint/2010/main" val="2827194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143000"/>
          </a:xfrm>
        </p:spPr>
        <p:txBody>
          <a:bodyPr/>
          <a:lstStyle/>
          <a:p>
            <a:r>
              <a:rPr lang="en-AU" b="1" dirty="0" smtClean="0"/>
              <a:t>The Power of a Decision</a:t>
            </a:r>
            <a:endParaRPr lang="en-AU" b="1" dirty="0"/>
          </a:p>
        </p:txBody>
      </p:sp>
      <p:pic>
        <p:nvPicPr>
          <p:cNvPr id="2052"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67" t="2422" r="17745" b="48485"/>
          <a:stretch/>
        </p:blipFill>
        <p:spPr bwMode="auto">
          <a:xfrm>
            <a:off x="2483768" y="1484784"/>
            <a:ext cx="4168251" cy="341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35696" y="5120673"/>
            <a:ext cx="5471241" cy="646331"/>
          </a:xfrm>
          <a:prstGeom prst="rect">
            <a:avLst/>
          </a:prstGeom>
          <a:noFill/>
        </p:spPr>
        <p:txBody>
          <a:bodyPr wrap="none" rtlCol="0">
            <a:spAutoFit/>
          </a:bodyPr>
          <a:lstStyle/>
          <a:p>
            <a:r>
              <a:rPr lang="en-AU" sz="3600" i="1" dirty="0" smtClean="0"/>
              <a:t>Decisions Determine Destiny</a:t>
            </a:r>
            <a:endParaRPr lang="en-AU" sz="3600" i="1" dirty="0"/>
          </a:p>
        </p:txBody>
      </p:sp>
    </p:spTree>
    <p:extLst>
      <p:ext uri="{BB962C8B-B14F-4D97-AF65-F5344CB8AC3E}">
        <p14:creationId xmlns:p14="http://schemas.microsoft.com/office/powerpoint/2010/main" val="251045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1. 2 WAYS</a:t>
            </a:r>
            <a:endParaRPr lang="en-AU" b="1" dirty="0"/>
          </a:p>
        </p:txBody>
      </p:sp>
      <p:sp>
        <p:nvSpPr>
          <p:cNvPr id="3" name="Content Placeholder 2"/>
          <p:cNvSpPr>
            <a:spLocks noGrp="1"/>
          </p:cNvSpPr>
          <p:nvPr>
            <p:ph idx="1"/>
          </p:nvPr>
        </p:nvSpPr>
        <p:spPr/>
        <p:txBody>
          <a:bodyPr/>
          <a:lstStyle/>
          <a:p>
            <a:pPr marL="0" indent="0">
              <a:buNone/>
            </a:pPr>
            <a:r>
              <a:rPr lang="en-AU" b="1" i="1" dirty="0"/>
              <a:t>The Narrow and Wide Gates</a:t>
            </a:r>
          </a:p>
          <a:p>
            <a:pPr marL="0" indent="0">
              <a:buNone/>
            </a:pPr>
            <a:r>
              <a:rPr lang="en-AU" i="1" dirty="0"/>
              <a:t>13 “Enter through the narrow gate. For wide is the gate and broad is the road that leads to destruction, and many enter through it. 14 But small is the gate and narrow the road that leads to life, and only a few find it. </a:t>
            </a:r>
          </a:p>
          <a:p>
            <a:pPr marL="0" indent="0">
              <a:buNone/>
            </a:pPr>
            <a:endParaRPr lang="en-AU" i="1" dirty="0"/>
          </a:p>
        </p:txBody>
      </p:sp>
    </p:spTree>
    <p:extLst>
      <p:ext uri="{BB962C8B-B14F-4D97-AF65-F5344CB8AC3E}">
        <p14:creationId xmlns:p14="http://schemas.microsoft.com/office/powerpoint/2010/main" val="2089548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1. 2 WAYS</a:t>
            </a:r>
            <a:endParaRPr lang="en-AU" b="1" dirty="0"/>
          </a:p>
        </p:txBody>
      </p:sp>
      <p:sp>
        <p:nvSpPr>
          <p:cNvPr id="3" name="Content Placeholder 2"/>
          <p:cNvSpPr>
            <a:spLocks noGrp="1"/>
          </p:cNvSpPr>
          <p:nvPr>
            <p:ph idx="1"/>
          </p:nvPr>
        </p:nvSpPr>
        <p:spPr/>
        <p:txBody>
          <a:bodyPr/>
          <a:lstStyle/>
          <a:p>
            <a:pPr marL="0" indent="0">
              <a:buNone/>
            </a:pPr>
            <a:r>
              <a:rPr lang="en-AU" i="1" dirty="0" smtClean="0"/>
              <a:t>John 14:6 </a:t>
            </a:r>
            <a:r>
              <a:rPr lang="en-AU" i="1" dirty="0"/>
              <a:t>Jesus answered, “I am the way and the truth and the life. No one comes to the Father </a:t>
            </a:r>
            <a:r>
              <a:rPr lang="en-AU" i="1" dirty="0" smtClean="0"/>
              <a:t>except </a:t>
            </a:r>
            <a:r>
              <a:rPr lang="en-AU" i="1" dirty="0"/>
              <a:t>through me. </a:t>
            </a: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03648" y="3770151"/>
            <a:ext cx="2466975" cy="18573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04048" y="3789040"/>
            <a:ext cx="2590800" cy="17240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82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2</a:t>
            </a:r>
            <a:r>
              <a:rPr lang="en-AU" b="1" dirty="0" smtClean="0"/>
              <a:t>. 2 TREES</a:t>
            </a:r>
            <a:endParaRPr lang="en-AU" b="1" dirty="0"/>
          </a:p>
        </p:txBody>
      </p:sp>
      <p:sp>
        <p:nvSpPr>
          <p:cNvPr id="3" name="Content Placeholder 2"/>
          <p:cNvSpPr>
            <a:spLocks noGrp="1"/>
          </p:cNvSpPr>
          <p:nvPr>
            <p:ph idx="1"/>
          </p:nvPr>
        </p:nvSpPr>
        <p:spPr/>
        <p:txBody>
          <a:bodyPr>
            <a:normAutofit fontScale="92500" lnSpcReduction="20000"/>
          </a:bodyPr>
          <a:lstStyle/>
          <a:p>
            <a:pPr marL="0" indent="0">
              <a:buNone/>
            </a:pPr>
            <a:r>
              <a:rPr lang="en-AU" b="1" i="1" dirty="0"/>
              <a:t>True and False Prophets</a:t>
            </a:r>
          </a:p>
          <a:p>
            <a:pPr marL="0" indent="0">
              <a:buNone/>
            </a:pPr>
            <a:r>
              <a:rPr lang="en-AU" i="1" dirty="0"/>
              <a:t>15 “Watch out for false prophets. They come to you in sheep’s clothing, but inwardly they are ferocious wolves. 16 By their fruit you will recognize them. Do people pick grapes from thornbushes, or figs from thistles? 17 Likewise, every good tree bears good fruit, but a bad tree bears bad fruit. 18 A good tree cannot bear bad fruit, and a bad tree cannot bear good fruit. 19 Every tree that does not bear good fruit is cut down and thrown into the fire. 20 Thus, by their fruit you will recognize them. </a:t>
            </a:r>
          </a:p>
          <a:p>
            <a:pPr marL="0" indent="0">
              <a:buNone/>
            </a:pPr>
            <a:endParaRPr lang="en-AU" i="1" dirty="0"/>
          </a:p>
        </p:txBody>
      </p:sp>
    </p:spTree>
    <p:extLst>
      <p:ext uri="{BB962C8B-B14F-4D97-AF65-F5344CB8AC3E}">
        <p14:creationId xmlns:p14="http://schemas.microsoft.com/office/powerpoint/2010/main" val="1043689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2605</TotalTime>
  <Words>628</Words>
  <Application>Microsoft Office PowerPoint</Application>
  <PresentationFormat>On-screen Show (4:3)</PresentationFormat>
  <Paragraphs>29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Matthew 7:13-23 (NIV) </vt:lpstr>
      <vt:lpstr>Matthew 7:13-23 (NIV) </vt:lpstr>
      <vt:lpstr>Matthew 7:13-23 (NIV) </vt:lpstr>
      <vt:lpstr>Matthew 7:13-23 (NIV) </vt:lpstr>
      <vt:lpstr>The Power of a Decision</vt:lpstr>
      <vt:lpstr>1. 2 WAYS</vt:lpstr>
      <vt:lpstr>1. 2 WAYS</vt:lpstr>
      <vt:lpstr>2. 2 TREES</vt:lpstr>
      <vt:lpstr>2. 2 TREES</vt:lpstr>
      <vt:lpstr>3. 2 Claims</vt:lpstr>
      <vt:lpstr>Space to Reflect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Rod Thom</cp:lastModifiedBy>
  <cp:revision>76</cp:revision>
  <cp:lastPrinted>2015-04-18T23:05:36Z</cp:lastPrinted>
  <dcterms:created xsi:type="dcterms:W3CDTF">2014-10-24T03:28:02Z</dcterms:created>
  <dcterms:modified xsi:type="dcterms:W3CDTF">2015-04-18T23:15:10Z</dcterms:modified>
</cp:coreProperties>
</file>